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1" r:id="rId3"/>
    <p:sldId id="256" r:id="rId4"/>
    <p:sldId id="257" r:id="rId5"/>
    <p:sldId id="258" r:id="rId6"/>
    <p:sldId id="262" r:id="rId7"/>
    <p:sldId id="263" r:id="rId8"/>
    <p:sldId id="264" r:id="rId9"/>
    <p:sldId id="266" r:id="rId10"/>
    <p:sldId id="265" r:id="rId11"/>
    <p:sldId id="268" r:id="rId12"/>
    <p:sldId id="269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B173743-0C6E-4930-B020-E555A60D75F8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F0D878-EA29-4152-9FD9-6ACF3755DDBE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491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3743-0C6E-4930-B020-E555A60D75F8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D878-EA29-4152-9FD9-6ACF3755DD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4987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3743-0C6E-4930-B020-E555A60D75F8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D878-EA29-4152-9FD9-6ACF3755DD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8432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3743-0C6E-4930-B020-E555A60D75F8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D878-EA29-4152-9FD9-6ACF3755DD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54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3743-0C6E-4930-B020-E555A60D75F8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D878-EA29-4152-9FD9-6ACF3755DDBE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86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3743-0C6E-4930-B020-E555A60D75F8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D878-EA29-4152-9FD9-6ACF3755DD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922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3743-0C6E-4930-B020-E555A60D75F8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D878-EA29-4152-9FD9-6ACF3755DD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4911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3743-0C6E-4930-B020-E555A60D75F8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D878-EA29-4152-9FD9-6ACF3755DD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584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3743-0C6E-4930-B020-E555A60D75F8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D878-EA29-4152-9FD9-6ACF3755DD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668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3743-0C6E-4930-B020-E555A60D75F8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D878-EA29-4152-9FD9-6ACF3755DD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5959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3743-0C6E-4930-B020-E555A60D75F8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D878-EA29-4152-9FD9-6ACF3755DD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66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B173743-0C6E-4930-B020-E555A60D75F8}" type="datetimeFigureOut">
              <a:rPr lang="es-CL" smtClean="0"/>
              <a:t>04-06-2020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BF0D878-EA29-4152-9FD9-6ACF3755DD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764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0.m4a"/><Relationship Id="rId7" Type="http://schemas.openxmlformats.org/officeDocument/2006/relationships/image" Target="../media/image1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4A14E-4A7A-453B-BE78-6A681476F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Durante la clase de hoy: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21949314-A33A-4B10-B106-EBFD193E9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Leeremos un cuento y aprenderemos a identificar las características de los personajes.</a:t>
            </a:r>
          </a:p>
          <a:p>
            <a:r>
              <a:rPr lang="es-CL" dirty="0"/>
              <a:t>Responderán en sus cuadernos algunas preguntas de comprensión lectora.</a:t>
            </a:r>
          </a:p>
          <a:p>
            <a:r>
              <a:rPr lang="es-CL" dirty="0"/>
              <a:t>Realizaremos algunas actividades sorpresas</a:t>
            </a:r>
          </a:p>
          <a:p>
            <a:endParaRPr lang="es-CL" dirty="0"/>
          </a:p>
          <a:p>
            <a:r>
              <a:rPr lang="es-CL" dirty="0"/>
              <a:t>Todo lo que tenga el dibujito del lápiz                , será lo que debes escribir y la </a:t>
            </a:r>
          </a:p>
          <a:p>
            <a:r>
              <a:rPr lang="es-CL" dirty="0"/>
              <a:t>tijera                        lo que debas recortar y pegar en tu cuaderno.</a:t>
            </a:r>
          </a:p>
        </p:txBody>
      </p:sp>
      <p:pic>
        <p:nvPicPr>
          <p:cNvPr id="1026" name="Picture 2" descr="st2.depositphotos.com/1007168/6106/v/450/deposi...">
            <a:extLst>
              <a:ext uri="{FF2B5EF4-FFF2-40B4-BE49-F238E27FC236}">
                <a16:creationId xmlns:a16="http://schemas.microsoft.com/office/drawing/2014/main" id="{137AE213-A73F-4315-93D0-A034B8A13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89273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s tijeras (con imágenes) | Útiles escolares animados, Etiquetas ...">
            <a:extLst>
              <a:ext uri="{FF2B5EF4-FFF2-40B4-BE49-F238E27FC236}">
                <a16:creationId xmlns:a16="http://schemas.microsoft.com/office/drawing/2014/main" id="{9DDD96B7-DF04-423E-A3F8-FB4BDD66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8" y="4643438"/>
            <a:ext cx="918621" cy="75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41E1BD3-9E84-40BF-8080-C2A63F390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0162" y="804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3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0E55F-EFA7-45FB-8534-BCBB1A185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Descripción de personajes: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FB0735-E149-4203-AC6F-8A899DCFB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Los personajes de las narraciones literarias son seres creados por el autor, con características propias que los identifican y permiten conocerlos mejor. Estas características se clasifican en:</a:t>
            </a:r>
          </a:p>
          <a:p>
            <a:r>
              <a:rPr lang="es-CL" b="1" dirty="0">
                <a:solidFill>
                  <a:srgbClr val="FF3300"/>
                </a:solidFill>
              </a:rPr>
              <a:t>Físicas: </a:t>
            </a:r>
            <a:r>
              <a:rPr lang="es-CL" dirty="0"/>
              <a:t>Corresponde a los rasgos externos de los personajes, es decir, a lo que se puede ver.</a:t>
            </a:r>
          </a:p>
          <a:p>
            <a:r>
              <a:rPr lang="es-CL" b="1" dirty="0"/>
              <a:t>Ejemplo: </a:t>
            </a:r>
            <a:r>
              <a:rPr lang="es-CL" dirty="0"/>
              <a:t>La estatura, el color de pelo y de ojos, su boca, sus orejas, su vestimenta.</a:t>
            </a:r>
          </a:p>
          <a:p>
            <a:r>
              <a:rPr lang="es-CL" b="1" dirty="0">
                <a:solidFill>
                  <a:srgbClr val="FF3300"/>
                </a:solidFill>
              </a:rPr>
              <a:t>Psicológicas (Sentimientos): </a:t>
            </a:r>
            <a:r>
              <a:rPr lang="es-CL" dirty="0"/>
              <a:t>Corresponden a los rasgos de su personalidad, como se siente.</a:t>
            </a:r>
          </a:p>
          <a:p>
            <a:r>
              <a:rPr lang="es-CL" b="1" dirty="0"/>
              <a:t>Ejemplo: </a:t>
            </a:r>
            <a:r>
              <a:rPr lang="es-CL" dirty="0"/>
              <a:t>Si es tímido o extrovertido, alegre o triste, generoso o egoísta, etc.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DAE1AFF-0D7B-4B16-80BC-E38AF5246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34463" y="9829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7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25EA62-034F-4150-963E-0C5AC3D93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Manos a la obra: </a:t>
            </a:r>
          </a:p>
        </p:txBody>
      </p:sp>
      <p:pic>
        <p:nvPicPr>
          <p:cNvPr id="7" name="Picture 2" descr="st2.depositphotos.com/1007168/6106/v/450/deposi...">
            <a:extLst>
              <a:ext uri="{FF2B5EF4-FFF2-40B4-BE49-F238E27FC236}">
                <a16:creationId xmlns:a16="http://schemas.microsoft.com/office/drawing/2014/main" id="{84AC830A-1B8B-4B00-A762-BB28BCC33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80" y="966158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9A69479-F936-460E-8D56-E53A03E3B5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27" t="38328" r="26172" b="31866"/>
          <a:stretch/>
        </p:blipFill>
        <p:spPr>
          <a:xfrm>
            <a:off x="1140142" y="3213735"/>
            <a:ext cx="9875519" cy="3034665"/>
          </a:xfrm>
          <a:prstGeom prst="rect">
            <a:avLst/>
          </a:prstGeom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7F2EFDBE-3E86-4202-A7E4-36D1E662F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790" y="2051685"/>
            <a:ext cx="9872871" cy="115633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s-CL" dirty="0"/>
              <a:t>(Vuelve a leer el cuento)</a:t>
            </a:r>
          </a:p>
          <a:p>
            <a:pPr marL="45720" indent="0">
              <a:buNone/>
            </a:pPr>
            <a:r>
              <a:rPr lang="es-CL" dirty="0"/>
              <a:t>1. ¿Cómo es Ignacio? Completa en tu cuaderno un esquema como el siguiente: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E06EFD1-5519-400C-8530-735F28007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4363" y="1343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AB05243-E130-430D-BDF7-7307410878A4}"/>
              </a:ext>
            </a:extLst>
          </p:cNvPr>
          <p:cNvSpPr txBox="1">
            <a:spLocks/>
          </p:cNvSpPr>
          <p:nvPr/>
        </p:nvSpPr>
        <p:spPr>
          <a:xfrm>
            <a:off x="1645339" y="1142155"/>
            <a:ext cx="9872871" cy="1156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r>
              <a:rPr lang="es-CL" dirty="0"/>
              <a:t>2. Imagina como quedo el auto al final del cuento, guíate por la palabra </a:t>
            </a:r>
            <a:r>
              <a:rPr lang="es-CL" b="1" dirty="0"/>
              <a:t>descapotable</a:t>
            </a:r>
            <a:r>
              <a:rPr lang="es-CL" dirty="0"/>
              <a:t>. Luego, dibújalo en una hoja de block.</a:t>
            </a:r>
          </a:p>
        </p:txBody>
      </p:sp>
      <p:pic>
        <p:nvPicPr>
          <p:cNvPr id="5" name="Picture 2" descr="st2.depositphotos.com/1007168/6106/v/450/deposi...">
            <a:extLst>
              <a:ext uri="{FF2B5EF4-FFF2-40B4-BE49-F238E27FC236}">
                <a16:creationId xmlns:a16="http://schemas.microsoft.com/office/drawing/2014/main" id="{709F2B86-1459-453D-B795-5C3BC534B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15" y="1142155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95D2E7D-31AE-4EF7-90FF-5960F5398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90" y="229849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¡Hora de jugar!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937DC511-8FDC-44F7-8293-04A3B9467959}"/>
              </a:ext>
            </a:extLst>
          </p:cNvPr>
          <p:cNvSpPr txBox="1">
            <a:spLocks/>
          </p:cNvSpPr>
          <p:nvPr/>
        </p:nvSpPr>
        <p:spPr>
          <a:xfrm>
            <a:off x="873815" y="3780580"/>
            <a:ext cx="9872871" cy="24344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r>
              <a:rPr lang="es-CL" dirty="0"/>
              <a:t>Instrucciones: </a:t>
            </a:r>
          </a:p>
          <a:p>
            <a:r>
              <a:rPr lang="es-CL" dirty="0"/>
              <a:t>Reúnete con otra persona, puede ser adulto o niño. Cada uno escoge en secreto un personaje.</a:t>
            </a:r>
          </a:p>
          <a:p>
            <a:r>
              <a:rPr lang="es-CL" dirty="0"/>
              <a:t>Por turnos, cada jugador pregunta por las características que tiene el personaje elegido por el otro jugador. Por ejemplo: ¿tu personaje usa gorro?</a:t>
            </a:r>
          </a:p>
          <a:p>
            <a:r>
              <a:rPr lang="es-CL" dirty="0"/>
              <a:t>Gana quien adivina primero.</a:t>
            </a:r>
          </a:p>
          <a:p>
            <a:endParaRPr lang="es-CL" dirty="0"/>
          </a:p>
          <a:p>
            <a:pPr marL="45720" indent="0">
              <a:buFont typeface="Corbel" pitchFamily="34" charset="0"/>
              <a:buNone/>
            </a:pPr>
            <a:endParaRPr lang="es-CL" dirty="0"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EA421F5-9A9D-404E-86EB-BD285DA31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1886" y="1096434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CEBD1CD-48D6-476A-822E-959668473B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1886" y="5548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F9EE63-F833-4255-AA8B-CA38C5835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02" t="21443" r="35078" b="38459"/>
          <a:stretch/>
        </p:blipFill>
        <p:spPr>
          <a:xfrm>
            <a:off x="200026" y="222624"/>
            <a:ext cx="11772900" cy="643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02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bulosas lecturas cortas para niños listos para primer y segundo ...">
            <a:extLst>
              <a:ext uri="{FF2B5EF4-FFF2-40B4-BE49-F238E27FC236}">
                <a16:creationId xmlns:a16="http://schemas.microsoft.com/office/drawing/2014/main" id="{A91845E9-81A8-44E4-91A8-E5CB1D832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7324" r="7796" b="9724"/>
          <a:stretch/>
        </p:blipFill>
        <p:spPr bwMode="auto">
          <a:xfrm>
            <a:off x="7400925" y="2014538"/>
            <a:ext cx="3786188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FB9F30D-1EA7-4A58-95CA-40D2620E5041}"/>
              </a:ext>
            </a:extLst>
          </p:cNvPr>
          <p:cNvSpPr txBox="1"/>
          <p:nvPr/>
        </p:nvSpPr>
        <p:spPr>
          <a:xfrm>
            <a:off x="771525" y="2614375"/>
            <a:ext cx="6515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latin typeface="Century Gothic" panose="020B0502020202020204" pitchFamily="34" charset="0"/>
              </a:rPr>
              <a:t>Propósito: </a:t>
            </a:r>
            <a:r>
              <a:rPr lang="es-CL" sz="2400" dirty="0">
                <a:latin typeface="Century Gothic" panose="020B0502020202020204" pitchFamily="34" charset="0"/>
              </a:rPr>
              <a:t>Comprender textos para caracterizar personajes.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64A724-9394-4B19-A6F4-B951640F4F95}"/>
              </a:ext>
            </a:extLst>
          </p:cNvPr>
          <p:cNvSpPr txBox="1"/>
          <p:nvPr/>
        </p:nvSpPr>
        <p:spPr>
          <a:xfrm>
            <a:off x="771525" y="1158301"/>
            <a:ext cx="11015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/>
              <a:t>OBJETIVO: </a:t>
            </a:r>
            <a:r>
              <a:rPr lang="es-CL" sz="3200" dirty="0"/>
              <a:t>Demostrar comprensión de las narraciones leídas.</a:t>
            </a:r>
          </a:p>
        </p:txBody>
      </p:sp>
      <p:pic>
        <p:nvPicPr>
          <p:cNvPr id="6" name="Picture 2" descr="st2.depositphotos.com/1007168/6106/v/450/deposi...">
            <a:extLst>
              <a:ext uri="{FF2B5EF4-FFF2-40B4-BE49-F238E27FC236}">
                <a16:creationId xmlns:a16="http://schemas.microsoft.com/office/drawing/2014/main" id="{61690DC8-8175-41A0-A87E-863D41253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047478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D2C2664-6CA4-4E6F-816D-1D0DE8BE521D}"/>
              </a:ext>
            </a:extLst>
          </p:cNvPr>
          <p:cNvSpPr/>
          <p:nvPr/>
        </p:nvSpPr>
        <p:spPr>
          <a:xfrm>
            <a:off x="7400925" y="371475"/>
            <a:ext cx="3786188" cy="515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/>
              <a:t>FECHA (1° Clase)</a:t>
            </a:r>
          </a:p>
        </p:txBody>
      </p:sp>
      <p:pic>
        <p:nvPicPr>
          <p:cNvPr id="7" name="Picture 2" descr="st2.depositphotos.com/1007168/6106/v/450/deposi...">
            <a:extLst>
              <a:ext uri="{FF2B5EF4-FFF2-40B4-BE49-F238E27FC236}">
                <a16:creationId xmlns:a16="http://schemas.microsoft.com/office/drawing/2014/main" id="{41F194AB-2C3E-4976-9FD3-0FD67EEF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05" y="268405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298EBCE-469D-4DEC-9980-CD4A6925B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9475" y="4767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7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26483C7-7E12-4431-8B24-548342D4EC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15" t="20610" r="34961" b="11440"/>
          <a:stretch/>
        </p:blipFill>
        <p:spPr>
          <a:xfrm>
            <a:off x="223123" y="92550"/>
            <a:ext cx="5506165" cy="66728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E856AB6-BD67-4217-B2B7-89C4F1113B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642" t="19385" r="34771" b="13291"/>
          <a:stretch/>
        </p:blipFill>
        <p:spPr>
          <a:xfrm>
            <a:off x="6096000" y="132711"/>
            <a:ext cx="6096713" cy="6672899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21599CC-84B6-4C38-A045-03234AABC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91126" y="695325"/>
            <a:ext cx="609600" cy="6096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7C532A8-17A1-47E8-B39A-57FE516B8A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6026" y="3124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0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E15370-F821-4D32-8974-3FA17D93DF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15" t="20194" r="34961" b="13107"/>
          <a:stretch/>
        </p:blipFill>
        <p:spPr>
          <a:xfrm>
            <a:off x="231140" y="236220"/>
            <a:ext cx="5648536" cy="637793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10011A56-9259-4A9A-B17B-E4F9B8A18C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15" t="20403" r="34961" b="12689"/>
          <a:stretch/>
        </p:blipFill>
        <p:spPr>
          <a:xfrm>
            <a:off x="6312325" y="318471"/>
            <a:ext cx="5643447" cy="6295688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DAEC85B-1944-44E1-AA26-785EC3B0D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7141" y="546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4A66F9-17FD-4468-9A0B-CDBB78B0D2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50" t="20611" r="37447" b="12898"/>
          <a:stretch/>
        </p:blipFill>
        <p:spPr>
          <a:xfrm>
            <a:off x="231140" y="243840"/>
            <a:ext cx="5648527" cy="637793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D5B748F8-07F5-4807-B037-3EA0F53419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984" t="20402" r="35430" b="12898"/>
          <a:stretch/>
        </p:blipFill>
        <p:spPr>
          <a:xfrm>
            <a:off x="6312334" y="243840"/>
            <a:ext cx="5643442" cy="6370320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454A07B-77A0-4000-8436-672D6D95F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6514" y="546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2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30FE79-68CB-47B5-856B-EAE14CF15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1: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F19338-4C16-44CC-BD4E-28B5DDCE0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Elige 5  palabras que no conozcas del texto que acabamos de leer y escribe su significado</a:t>
            </a:r>
          </a:p>
          <a:p>
            <a:pPr marL="502920" indent="-457200">
              <a:buAutoNum type="arabicPeriod"/>
            </a:pPr>
            <a:r>
              <a:rPr lang="es-CL" b="1" dirty="0"/>
              <a:t>Estropajo</a:t>
            </a:r>
            <a:r>
              <a:rPr lang="es-CL" dirty="0"/>
              <a:t>: Utensilio fabricado con algún tipo tela resistente que se utiliza para frotar o fregar una superficie.</a:t>
            </a:r>
          </a:p>
          <a:p>
            <a:pPr marL="502920" indent="-457200">
              <a:buAutoNum type="arabicPeriod"/>
            </a:pPr>
            <a:r>
              <a:rPr lang="es-CL" dirty="0"/>
              <a:t> </a:t>
            </a:r>
          </a:p>
          <a:p>
            <a:pPr marL="502920" indent="-457200">
              <a:buAutoNum type="arabicPeriod"/>
            </a:pPr>
            <a:r>
              <a:rPr lang="es-CL" dirty="0"/>
              <a:t> </a:t>
            </a:r>
          </a:p>
          <a:p>
            <a:pPr marL="502920" indent="-457200">
              <a:buAutoNum type="arabicPeriod"/>
            </a:pPr>
            <a:r>
              <a:rPr lang="es-CL" dirty="0"/>
              <a:t> </a:t>
            </a:r>
          </a:p>
          <a:p>
            <a:pPr marL="502920" indent="-457200">
              <a:buAutoNum type="arabicPeriod"/>
            </a:pPr>
            <a:r>
              <a:rPr lang="es-CL" dirty="0"/>
              <a:t> </a:t>
            </a:r>
          </a:p>
        </p:txBody>
      </p:sp>
      <p:pic>
        <p:nvPicPr>
          <p:cNvPr id="4" name="Picture 2" descr="st2.depositphotos.com/1007168/6106/v/450/deposi...">
            <a:extLst>
              <a:ext uri="{FF2B5EF4-FFF2-40B4-BE49-F238E27FC236}">
                <a16:creationId xmlns:a16="http://schemas.microsoft.com/office/drawing/2014/main" id="{28813347-1EA2-4631-AFBF-EE3E6B2A4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60" y="880433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7F1865E-AB0C-491D-AC78-D78A283A1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5713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0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CBD73-5B84-4D5E-8602-6E2CF7B45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Responde las siguientes preguntas: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25C62D-C35F-480F-A0D7-422916CB7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Responde con un dibujo u oración:</a:t>
            </a:r>
          </a:p>
          <a:p>
            <a:r>
              <a:rPr lang="es-CL" dirty="0"/>
              <a:t>1.  ¿Te pareció graciosa la historia de Ignacio?</a:t>
            </a:r>
          </a:p>
          <a:p>
            <a:endParaRPr lang="es-CL" dirty="0"/>
          </a:p>
          <a:p>
            <a:r>
              <a:rPr lang="es-CL" dirty="0"/>
              <a:t>2. ¿Qué se le ocurrió a Ignacio para ser el mejor hijo del planeta?</a:t>
            </a:r>
          </a:p>
          <a:p>
            <a:endParaRPr lang="es-CL" dirty="0"/>
          </a:p>
          <a:p>
            <a:r>
              <a:rPr lang="es-CL" dirty="0"/>
              <a:t>3. ¿Por qué se le ocurrió usar al gato de estropajo?</a:t>
            </a:r>
          </a:p>
          <a:p>
            <a:pPr marL="45720" indent="0">
              <a:buNone/>
            </a:pPr>
            <a:endParaRPr lang="es-CL" dirty="0"/>
          </a:p>
        </p:txBody>
      </p:sp>
      <p:pic>
        <p:nvPicPr>
          <p:cNvPr id="4" name="Picture 2" descr="st2.depositphotos.com/1007168/6106/v/450/deposi...">
            <a:extLst>
              <a:ext uri="{FF2B5EF4-FFF2-40B4-BE49-F238E27FC236}">
                <a16:creationId xmlns:a16="http://schemas.microsoft.com/office/drawing/2014/main" id="{E5A93DC4-BFDD-4FF2-A32D-74C72DEE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60" y="880433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122E3C2-31CC-41E0-9A1C-D7DFA5C3E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63025" y="2566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2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4A50C6-78FB-4383-998B-3A66BD70B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966158"/>
            <a:ext cx="9872871" cy="4038600"/>
          </a:xfrm>
        </p:spPr>
        <p:txBody>
          <a:bodyPr/>
          <a:lstStyle/>
          <a:p>
            <a:r>
              <a:rPr lang="es-CL" dirty="0"/>
              <a:t>Observa la ilustración. Luego, responde:</a:t>
            </a:r>
          </a:p>
          <a:p>
            <a:endParaRPr lang="es-CL" dirty="0"/>
          </a:p>
        </p:txBody>
      </p:sp>
      <p:pic>
        <p:nvPicPr>
          <p:cNvPr id="4" name="Picture 2" descr="st2.depositphotos.com/1007168/6106/v/450/deposi...">
            <a:extLst>
              <a:ext uri="{FF2B5EF4-FFF2-40B4-BE49-F238E27FC236}">
                <a16:creationId xmlns:a16="http://schemas.microsoft.com/office/drawing/2014/main" id="{7C85C433-4B43-4A70-A4B0-274AB625D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80" y="966158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6E84E2D-7842-42DF-AC55-E0CB69DF02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917" t="42937" r="50508" b="34343"/>
          <a:stretch/>
        </p:blipFill>
        <p:spPr>
          <a:xfrm>
            <a:off x="1371600" y="1720323"/>
            <a:ext cx="3071813" cy="2890385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144490B1-CEE8-426B-92B0-93676C56F92E}"/>
              </a:ext>
            </a:extLst>
          </p:cNvPr>
          <p:cNvSpPr txBox="1">
            <a:spLocks/>
          </p:cNvSpPr>
          <p:nvPr/>
        </p:nvSpPr>
        <p:spPr>
          <a:xfrm>
            <a:off x="4672013" y="1528762"/>
            <a:ext cx="6724858" cy="362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4. ¿Qué hizo el gato sobre la pintura del auto? ¿ Por que lo habrá hecho?</a:t>
            </a:r>
          </a:p>
          <a:p>
            <a:pPr marL="45720" indent="0">
              <a:buNone/>
            </a:pPr>
            <a:endParaRPr lang="es-CL" dirty="0"/>
          </a:p>
          <a:p>
            <a:r>
              <a:rPr lang="es-CL" dirty="0"/>
              <a:t>5. ¿Crees que lo que hizo Ignacio estuvo bien o mal? ¿Por qué?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BD3AE87-D3F5-460D-A3C8-14F295725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4175" y="4001108"/>
            <a:ext cx="609600" cy="609600"/>
          </a:xfrm>
          <a:prstGeom prst="rect">
            <a:avLst/>
          </a:prstGeom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EC7D9A9-D20F-4228-B81F-2B5AEEF464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63213" y="5296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8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bulosas lecturas cortas para niños listos para primer y segundo ...">
            <a:extLst>
              <a:ext uri="{FF2B5EF4-FFF2-40B4-BE49-F238E27FC236}">
                <a16:creationId xmlns:a16="http://schemas.microsoft.com/office/drawing/2014/main" id="{A91845E9-81A8-44E4-91A8-E5CB1D832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7324" r="7796" b="9724"/>
          <a:stretch/>
        </p:blipFill>
        <p:spPr bwMode="auto">
          <a:xfrm>
            <a:off x="7400925" y="2014538"/>
            <a:ext cx="3786188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FB9F30D-1EA7-4A58-95CA-40D2620E5041}"/>
              </a:ext>
            </a:extLst>
          </p:cNvPr>
          <p:cNvSpPr txBox="1"/>
          <p:nvPr/>
        </p:nvSpPr>
        <p:spPr>
          <a:xfrm>
            <a:off x="771525" y="2614375"/>
            <a:ext cx="6515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latin typeface="Century Gothic" panose="020B0502020202020204" pitchFamily="34" charset="0"/>
              </a:rPr>
              <a:t>Propósito: </a:t>
            </a:r>
            <a:r>
              <a:rPr lang="es-CL" sz="2400" dirty="0">
                <a:latin typeface="Century Gothic" panose="020B0502020202020204" pitchFamily="34" charset="0"/>
              </a:rPr>
              <a:t>Comprender textos para caracterizar personajes.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64A724-9394-4B19-A6F4-B951640F4F95}"/>
              </a:ext>
            </a:extLst>
          </p:cNvPr>
          <p:cNvSpPr txBox="1"/>
          <p:nvPr/>
        </p:nvSpPr>
        <p:spPr>
          <a:xfrm>
            <a:off x="771525" y="1158301"/>
            <a:ext cx="11015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/>
              <a:t>OBJETIVO: </a:t>
            </a:r>
            <a:r>
              <a:rPr lang="es-CL" sz="3200" dirty="0"/>
              <a:t>Demostrar comprensión de las narraciones leídas.</a:t>
            </a:r>
          </a:p>
        </p:txBody>
      </p:sp>
      <p:pic>
        <p:nvPicPr>
          <p:cNvPr id="6" name="Picture 2" descr="st2.depositphotos.com/1007168/6106/v/450/deposi...">
            <a:extLst>
              <a:ext uri="{FF2B5EF4-FFF2-40B4-BE49-F238E27FC236}">
                <a16:creationId xmlns:a16="http://schemas.microsoft.com/office/drawing/2014/main" id="{61690DC8-8175-41A0-A87E-863D41253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047478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D2C2664-6CA4-4E6F-816D-1D0DE8BE521D}"/>
              </a:ext>
            </a:extLst>
          </p:cNvPr>
          <p:cNvSpPr/>
          <p:nvPr/>
        </p:nvSpPr>
        <p:spPr>
          <a:xfrm>
            <a:off x="7400925" y="371475"/>
            <a:ext cx="3786188" cy="515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/>
              <a:t>FECHA (2° clase)</a:t>
            </a:r>
          </a:p>
        </p:txBody>
      </p:sp>
      <p:pic>
        <p:nvPicPr>
          <p:cNvPr id="7" name="Picture 2" descr="st2.depositphotos.com/1007168/6106/v/450/deposi...">
            <a:extLst>
              <a:ext uri="{FF2B5EF4-FFF2-40B4-BE49-F238E27FC236}">
                <a16:creationId xmlns:a16="http://schemas.microsoft.com/office/drawing/2014/main" id="{41F194AB-2C3E-4976-9FD3-0FD67EEF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05" y="268405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1CA61C7-40A1-49C2-A27C-1E6362166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4275" y="4371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5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474</Words>
  <Application>Microsoft Office PowerPoint</Application>
  <PresentationFormat>Panorámica</PresentationFormat>
  <Paragraphs>46</Paragraphs>
  <Slides>13</Slides>
  <Notes>0</Notes>
  <HiddenSlides>0</HiddenSlides>
  <MMClips>15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6" baseType="lpstr">
      <vt:lpstr>Century Gothic</vt:lpstr>
      <vt:lpstr>Corbel</vt:lpstr>
      <vt:lpstr>Base</vt:lpstr>
      <vt:lpstr>Durante la clase de hoy:</vt:lpstr>
      <vt:lpstr>Presentación de PowerPoint</vt:lpstr>
      <vt:lpstr>Presentación de PowerPoint</vt:lpstr>
      <vt:lpstr>Presentación de PowerPoint</vt:lpstr>
      <vt:lpstr>Presentación de PowerPoint</vt:lpstr>
      <vt:lpstr>ACTIVIDAD 1:</vt:lpstr>
      <vt:lpstr>Responde las siguientes preguntas:</vt:lpstr>
      <vt:lpstr>Presentación de PowerPoint</vt:lpstr>
      <vt:lpstr>Presentación de PowerPoint</vt:lpstr>
      <vt:lpstr>Descripción de personajes:</vt:lpstr>
      <vt:lpstr>Manos a la obra: </vt:lpstr>
      <vt:lpstr>¡Hora de jugar!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 820</dc:creator>
  <cp:lastModifiedBy>HP 820</cp:lastModifiedBy>
  <cp:revision>14</cp:revision>
  <dcterms:created xsi:type="dcterms:W3CDTF">2020-05-27T04:50:44Z</dcterms:created>
  <dcterms:modified xsi:type="dcterms:W3CDTF">2020-06-04T18:01:51Z</dcterms:modified>
</cp:coreProperties>
</file>